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3989-B60E-5C4C-9378-F08CC9BA3DFC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E8B3-A55B-0A4B-8DAA-545D90A59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t-lavacourt-under-snow-NG3262-r-ha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843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satt_Mary_At_the_Theater_1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220"/>
            <a:ext cx="5638800" cy="6785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ftnifSEDU1qzxqgc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444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Edgar Degas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gas - Ballerina from ab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3px-Edgar_Germain_Hilaire_Degas_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5206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glf19+luncheon-of-the-boating-party-pierre-auguste-renoir-art-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97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oir gro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7322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regattas-moseley-18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83"/>
            <a:ext cx="9144000" cy="64472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9px-Edgar_Germain_Hilaire_Degas_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81" y="0"/>
            <a:ext cx="51406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t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3" y="0"/>
            <a:ext cx="87727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ude_Monet_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46" y="0"/>
            <a:ext cx="77937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t_Water_Lilies_1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84" y="0"/>
            <a:ext cx="68694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7px-Claude_Monet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5664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2px-Claude_Monet_-_Graystaks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0"/>
            <a:ext cx="87096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redsisley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824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Sisley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0px-Claude_Monet,_Impression,_soleil_levant,_1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inglight_albertina_09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1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Macintosh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Greendale</dc:creator>
  <cp:lastModifiedBy>rockyview school division</cp:lastModifiedBy>
  <cp:revision>1</cp:revision>
  <dcterms:created xsi:type="dcterms:W3CDTF">2013-01-30T16:27:12Z</dcterms:created>
  <dcterms:modified xsi:type="dcterms:W3CDTF">2013-01-30T16:27:34Z</dcterms:modified>
</cp:coreProperties>
</file>